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9" d="100"/>
          <a:sy n="129" d="100"/>
        </p:scale>
        <p:origin x="-8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418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467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54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806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8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62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591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93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78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42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0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12824-84C9-6347-AF34-49EED6F614FF}" type="datetimeFigureOut">
              <a:rPr lang="en-US" smtClean="0"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565B7-99AD-1D4C-B8AC-F0D558917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86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ot_cu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2368"/>
          <a:stretch/>
        </p:blipFill>
        <p:spPr>
          <a:xfrm>
            <a:off x="127992" y="0"/>
            <a:ext cx="8831388" cy="639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685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ot_cu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7357" t="12128" r="25551" b="8481"/>
          <a:stretch/>
        </p:blipFill>
        <p:spPr>
          <a:xfrm>
            <a:off x="964858" y="776140"/>
            <a:ext cx="7632367" cy="508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84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0</Words>
  <Application>Microsoft Macintosh PowerPoint</Application>
  <PresentationFormat>On-screen Show (4:3)</PresentationFormat>
  <Paragraphs>0</Paragraphs>
  <Slides>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 Konwisser</dc:creator>
  <cp:lastModifiedBy>Georg Konwisser</cp:lastModifiedBy>
  <cp:revision>4</cp:revision>
  <dcterms:created xsi:type="dcterms:W3CDTF">2015-01-26T19:03:14Z</dcterms:created>
  <dcterms:modified xsi:type="dcterms:W3CDTF">2015-01-26T20:13:22Z</dcterms:modified>
</cp:coreProperties>
</file>

<file path=docProps/thumbnail.jpeg>
</file>